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581"/>
            <a:ext cx="5980170" cy="4307007"/>
          </a:xfrm>
          <a:prstGeom prst="rect">
            <a:avLst/>
          </a:prstGeom>
          <a:noFill/>
          <a:ln>
            <a:noFill/>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3714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220302</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